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95" r:id="rId16"/>
    <p:sldId id="294" r:id="rId17"/>
    <p:sldId id="293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0" autoAdjust="0"/>
    <p:restoredTop sz="63015" autoAdjust="0"/>
  </p:normalViewPr>
  <p:slideViewPr>
    <p:cSldViewPr snapToGrid="0">
      <p:cViewPr varScale="1">
        <p:scale>
          <a:sx n="35" d="100"/>
          <a:sy n="35" d="100"/>
        </p:scale>
        <p:origin x="1312" y="3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pidis, Maria" userId="bf1c35ab-b1db-447a-a4bd-fed1d9f977c9" providerId="ADAL" clId="{A25E2D29-0142-47B8-B2D7-52ABC6BBEB2C}"/>
    <pc:docChg chg="modSld">
      <pc:chgData name="Pippidis, Maria" userId="bf1c35ab-b1db-447a-a4bd-fed1d9f977c9" providerId="ADAL" clId="{A25E2D29-0142-47B8-B2D7-52ABC6BBEB2C}" dt="2023-01-24T21:21:23.264" v="5" actId="122"/>
      <pc:docMkLst>
        <pc:docMk/>
      </pc:docMkLst>
      <pc:sldChg chg="modSp mod">
        <pc:chgData name="Pippidis, Maria" userId="bf1c35ab-b1db-447a-a4bd-fed1d9f977c9" providerId="ADAL" clId="{A25E2D29-0142-47B8-B2D7-52ABC6BBEB2C}" dt="2023-01-24T21:20:09.603" v="0" actId="6549"/>
        <pc:sldMkLst>
          <pc:docMk/>
          <pc:sldMk cId="1419435233" sldId="256"/>
        </pc:sldMkLst>
        <pc:spChg chg="mod">
          <ac:chgData name="Pippidis, Maria" userId="bf1c35ab-b1db-447a-a4bd-fed1d9f977c9" providerId="ADAL" clId="{A25E2D29-0142-47B8-B2D7-52ABC6BBEB2C}" dt="2023-01-24T21:20:09.603" v="0" actId="6549"/>
          <ac:spMkLst>
            <pc:docMk/>
            <pc:sldMk cId="1419435233" sldId="256"/>
            <ac:spMk id="4" creationId="{71596CE2-4083-D56B-E657-F3360E604DD1}"/>
          </ac:spMkLst>
        </pc:spChg>
      </pc:sldChg>
      <pc:sldChg chg="modSp mod">
        <pc:chgData name="Pippidis, Maria" userId="bf1c35ab-b1db-447a-a4bd-fed1d9f977c9" providerId="ADAL" clId="{A25E2D29-0142-47B8-B2D7-52ABC6BBEB2C}" dt="2023-01-24T21:20:26.165" v="1" actId="113"/>
        <pc:sldMkLst>
          <pc:docMk/>
          <pc:sldMk cId="1542694654" sldId="266"/>
        </pc:sldMkLst>
        <pc:spChg chg="mod">
          <ac:chgData name="Pippidis, Maria" userId="bf1c35ab-b1db-447a-a4bd-fed1d9f977c9" providerId="ADAL" clId="{A25E2D29-0142-47B8-B2D7-52ABC6BBEB2C}" dt="2023-01-24T21:20:26.165" v="1" actId="113"/>
          <ac:spMkLst>
            <pc:docMk/>
            <pc:sldMk cId="1542694654" sldId="266"/>
            <ac:spMk id="2" creationId="{9E21A8B2-0AA7-7C14-986F-3A883297B49F}"/>
          </ac:spMkLst>
        </pc:spChg>
      </pc:sldChg>
      <pc:sldChg chg="modSp mod">
        <pc:chgData name="Pippidis, Maria" userId="bf1c35ab-b1db-447a-a4bd-fed1d9f977c9" providerId="ADAL" clId="{A25E2D29-0142-47B8-B2D7-52ABC6BBEB2C}" dt="2023-01-24T21:20:55.091" v="2" actId="122"/>
        <pc:sldMkLst>
          <pc:docMk/>
          <pc:sldMk cId="986223861" sldId="275"/>
        </pc:sldMkLst>
        <pc:spChg chg="mod">
          <ac:chgData name="Pippidis, Maria" userId="bf1c35ab-b1db-447a-a4bd-fed1d9f977c9" providerId="ADAL" clId="{A25E2D29-0142-47B8-B2D7-52ABC6BBEB2C}" dt="2023-01-24T21:20:55.091" v="2" actId="122"/>
          <ac:spMkLst>
            <pc:docMk/>
            <pc:sldMk cId="986223861" sldId="275"/>
            <ac:spMk id="2" creationId="{C5A1F5CC-E7B9-0583-EB84-922E121F3F99}"/>
          </ac:spMkLst>
        </pc:spChg>
      </pc:sldChg>
      <pc:sldChg chg="modSp mod">
        <pc:chgData name="Pippidis, Maria" userId="bf1c35ab-b1db-447a-a4bd-fed1d9f977c9" providerId="ADAL" clId="{A25E2D29-0142-47B8-B2D7-52ABC6BBEB2C}" dt="2023-01-24T21:21:23.264" v="5" actId="122"/>
        <pc:sldMkLst>
          <pc:docMk/>
          <pc:sldMk cId="1182962093" sldId="293"/>
        </pc:sldMkLst>
        <pc:spChg chg="mod">
          <ac:chgData name="Pippidis, Maria" userId="bf1c35ab-b1db-447a-a4bd-fed1d9f977c9" providerId="ADAL" clId="{A25E2D29-0142-47B8-B2D7-52ABC6BBEB2C}" dt="2023-01-24T21:21:23.264" v="5" actId="122"/>
          <ac:spMkLst>
            <pc:docMk/>
            <pc:sldMk cId="1182962093" sldId="293"/>
            <ac:spMk id="2" creationId="{6B8DA6B0-854F-57E3-1F94-439603E5AC4A}"/>
          </ac:spMkLst>
        </pc:spChg>
      </pc:sldChg>
      <pc:sldChg chg="modSp mod">
        <pc:chgData name="Pippidis, Maria" userId="bf1c35ab-b1db-447a-a4bd-fed1d9f977c9" providerId="ADAL" clId="{A25E2D29-0142-47B8-B2D7-52ABC6BBEB2C}" dt="2023-01-24T21:21:03.200" v="3" actId="113"/>
        <pc:sldMkLst>
          <pc:docMk/>
          <pc:sldMk cId="885340458" sldId="294"/>
        </pc:sldMkLst>
        <pc:spChg chg="mod">
          <ac:chgData name="Pippidis, Maria" userId="bf1c35ab-b1db-447a-a4bd-fed1d9f977c9" providerId="ADAL" clId="{A25E2D29-0142-47B8-B2D7-52ABC6BBEB2C}" dt="2023-01-24T21:21:03.200" v="3" actId="113"/>
          <ac:spMkLst>
            <pc:docMk/>
            <pc:sldMk cId="885340458" sldId="294"/>
            <ac:spMk id="2" creationId="{8F22132E-A309-A254-862A-BF565AA705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7198A-14B7-4F49-991D-259F85CD9B0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EBFE1-4435-4AC8-84D6-6B91ED11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3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Preséntese</a:t>
            </a:r>
            <a:r>
              <a:rPr lang="en-US" dirty="0"/>
              <a:t> 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 e </a:t>
            </a:r>
            <a:r>
              <a:rPr lang="en-US" dirty="0" err="1"/>
              <a:t>introduzca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organización</a:t>
            </a:r>
            <a:r>
              <a:rPr lang="en-US" dirty="0"/>
              <a:t> a la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pertenece</a:t>
            </a:r>
            <a:r>
              <a:rPr lang="en-US" dirty="0"/>
              <a:t>.
</a:t>
            </a:r>
            <a:r>
              <a:rPr lang="en-US" dirty="0" err="1"/>
              <a:t>Explique</a:t>
            </a:r>
            <a:r>
              <a:rPr lang="en-US" dirty="0"/>
              <a:t> que </a:t>
            </a:r>
            <a:r>
              <a:rPr lang="en-US" dirty="0" err="1"/>
              <a:t>Cultivemos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dedicada</a:t>
            </a:r>
            <a:r>
              <a:rPr lang="en-US" dirty="0"/>
              <a:t> 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agricultores</a:t>
            </a:r>
            <a:r>
              <a:rPr lang="en-US" dirty="0"/>
              <a:t> y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a </a:t>
            </a:r>
            <a:r>
              <a:rPr lang="en-US" dirty="0" err="1"/>
              <a:t>manejar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estrés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agricultura</a:t>
            </a:r>
            <a:r>
              <a:rPr lang="en-US" dirty="0"/>
              <a:t>. </a:t>
            </a:r>
          </a:p>
          <a:p>
            <a:r>
              <a:rPr lang="en-US" dirty="0"/>
              <a:t>La </a:t>
            </a:r>
            <a:r>
              <a:rPr lang="en-US" dirty="0" err="1"/>
              <a:t>administración</a:t>
            </a:r>
            <a:r>
              <a:rPr lang="en-US" dirty="0"/>
              <a:t> de las </a:t>
            </a:r>
            <a:r>
              <a:rPr lang="en-US" dirty="0" err="1"/>
              <a:t>finanzas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que </a:t>
            </a:r>
            <a:r>
              <a:rPr lang="en-US" dirty="0" err="1"/>
              <a:t>ayudan</a:t>
            </a:r>
            <a:r>
              <a:rPr lang="en-US" dirty="0"/>
              <a:t> a las personas que no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familiarizadas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financeros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</a:t>
            </a:r>
          </a:p>
          <a:p>
            <a:r>
              <a:rPr lang="en-US" dirty="0"/>
              <a:t>Hoy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dinero.
</a:t>
            </a:r>
          </a:p>
          <a:p>
            <a:r>
              <a:rPr lang="en-US" b="1" dirty="0"/>
              <a:t>Nota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facilitador</a:t>
            </a:r>
            <a:r>
              <a:rPr lang="en-US" b="1" dirty="0"/>
              <a:t>: </a:t>
            </a:r>
            <a:r>
              <a:rPr lang="en-US" b="0" dirty="0" err="1"/>
              <a:t>Distribuya</a:t>
            </a:r>
            <a:r>
              <a:rPr lang="en-US" b="0" dirty="0"/>
              <a:t> la </a:t>
            </a:r>
            <a:r>
              <a:rPr lang="en-US" b="0" dirty="0" err="1"/>
              <a:t>publicación</a:t>
            </a:r>
            <a:r>
              <a:rPr lang="en-US" b="0" dirty="0"/>
              <a:t> que </a:t>
            </a:r>
            <a:r>
              <a:rPr lang="en-US" b="0" dirty="0" err="1"/>
              <a:t>acompaña</a:t>
            </a:r>
            <a:r>
              <a:rPr lang="en-US" b="0" dirty="0"/>
              <a:t> a </a:t>
            </a:r>
            <a:r>
              <a:rPr lang="en-US" b="0" dirty="0" err="1"/>
              <a:t>esta</a:t>
            </a:r>
            <a:r>
              <a:rPr lang="en-US" b="0" dirty="0"/>
              <a:t> </a:t>
            </a:r>
            <a:r>
              <a:rPr lang="en-US" b="0" dirty="0" err="1"/>
              <a:t>sesión</a:t>
            </a:r>
            <a:r>
              <a:rPr lang="en-US" b="0" dirty="0"/>
              <a:t>, </a:t>
            </a:r>
            <a:r>
              <a:rPr lang="en-US" b="0" dirty="0" err="1"/>
              <a:t>incluidas</a:t>
            </a:r>
            <a:r>
              <a:rPr lang="en-US" b="0" dirty="0"/>
              <a:t> las palabras </a:t>
            </a:r>
            <a:r>
              <a:rPr lang="en-US" b="0" dirty="0" err="1"/>
              <a:t>importantes</a:t>
            </a:r>
            <a:r>
              <a:rPr lang="en-US" b="0" dirty="0"/>
              <a:t> que </a:t>
            </a:r>
            <a:r>
              <a:rPr lang="en-US" b="0" dirty="0" err="1"/>
              <a:t>debe</a:t>
            </a:r>
            <a:r>
              <a:rPr lang="en-US" b="0" dirty="0"/>
              <a:t> </a:t>
            </a:r>
            <a:r>
              <a:rPr lang="en-US" b="0" dirty="0" err="1"/>
              <a:t>conocer</a:t>
            </a:r>
            <a:r>
              <a:rPr lang="en-US" b="0" dirty="0"/>
              <a:t> y </a:t>
            </a:r>
            <a:r>
              <a:rPr lang="en-US" b="0" dirty="0" err="1"/>
              <a:t>el</a:t>
            </a:r>
            <a:r>
              <a:rPr lang="en-US" b="0" dirty="0"/>
              <a:t> </a:t>
            </a:r>
            <a:r>
              <a:rPr lang="en-US" b="0" dirty="0" err="1"/>
              <a:t>estudio</a:t>
            </a:r>
            <a:r>
              <a:rPr lang="en-US" b="0" dirty="0"/>
              <a:t> de </a:t>
            </a:r>
            <a:r>
              <a:rPr lang="en-US" b="0" dirty="0" err="1"/>
              <a:t>caso</a:t>
            </a:r>
            <a:r>
              <a:rPr lang="en-US" b="0" dirty="0"/>
              <a:t>.</a:t>
            </a:r>
            <a:r>
              <a:rPr lang="en-US" b="1" dirty="0"/>
              <a:t>
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Diapositiva</a:t>
            </a:r>
            <a:r>
              <a:rPr lang="en-US" dirty="0"/>
              <a:t> de </a:t>
            </a:r>
            <a:r>
              <a:rPr lang="en-US" dirty="0" err="1"/>
              <a:t>discusión</a:t>
            </a:r>
            <a:r>
              <a:rPr lang="en-US" dirty="0"/>
              <a:t>
Compare y </a:t>
            </a:r>
            <a:r>
              <a:rPr lang="en-US" dirty="0" err="1"/>
              <a:t>contraste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bancos</a:t>
            </a:r>
            <a:r>
              <a:rPr lang="en-US" dirty="0"/>
              <a:t>. 
¿Por </a:t>
            </a:r>
            <a:r>
              <a:rPr lang="en-US" dirty="0" err="1"/>
              <a:t>qué</a:t>
            </a:r>
            <a:r>
              <a:rPr lang="en-US" dirty="0"/>
              <a:t> uno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que </a:t>
            </a:r>
            <a:r>
              <a:rPr lang="en-US" dirty="0" err="1"/>
              <a:t>otro</a:t>
            </a:r>
            <a:r>
              <a:rPr lang="en-US" dirty="0"/>
              <a:t> para Dani?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folleto</a:t>
            </a:r>
            <a:r>
              <a:rPr lang="en-US" dirty="0"/>
              <a:t> y revise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r>
              <a:rPr lang="en-US" dirty="0"/>
              <a:t> a </a:t>
            </a:r>
            <a:r>
              <a:rPr lang="en-US" dirty="0" err="1"/>
              <a:t>comprender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usarlo</a:t>
            </a:r>
            <a:r>
              <a:rPr lang="en-US" dirty="0"/>
              <a:t> para </a:t>
            </a:r>
            <a:r>
              <a:rPr lang="en-US" dirty="0" err="1"/>
              <a:t>comparar</a:t>
            </a:r>
            <a:r>
              <a:rPr lang="en-US" dirty="0"/>
              <a:t> entre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financieras</a:t>
            </a:r>
            <a:r>
              <a:rPr lang="en-US" dirty="0"/>
              <a:t>. 
</a:t>
            </a:r>
            <a:r>
              <a:rPr lang="en-US" b="1" dirty="0"/>
              <a:t>Nota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facilitador</a:t>
            </a:r>
            <a:r>
              <a:rPr lang="en-US" b="1" dirty="0"/>
              <a:t>: Una </a:t>
            </a:r>
            <a:r>
              <a:rPr lang="en-US" b="1" dirty="0" err="1"/>
              <a:t>copia</a:t>
            </a:r>
            <a:r>
              <a:rPr lang="en-US" b="1" dirty="0"/>
              <a:t> del </a:t>
            </a:r>
            <a:r>
              <a:rPr lang="en-US" b="1" dirty="0" err="1"/>
              <a:t>formulario</a:t>
            </a:r>
            <a:r>
              <a:rPr lang="en-US" b="1" dirty="0"/>
              <a:t> se </a:t>
            </a:r>
            <a:r>
              <a:rPr lang="en-US" b="1" dirty="0" err="1"/>
              <a:t>encuentra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</a:t>
            </a:r>
            <a:r>
              <a:rPr lang="en-US" b="1" dirty="0" err="1"/>
              <a:t>siguiente</a:t>
            </a:r>
            <a:r>
              <a:rPr lang="en-US" b="1" dirty="0"/>
              <a:t> </a:t>
            </a:r>
            <a:r>
              <a:rPr lang="en-US" b="1" dirty="0" err="1"/>
              <a:t>diapositiva</a:t>
            </a:r>
            <a:r>
              <a:rPr lang="en-US" b="1" dirty="0"/>
              <a:t>.
</a:t>
            </a:r>
          </a:p>
          <a:p>
            <a:endParaRPr lang="en-US" dirty="0"/>
          </a:p>
          <a:p>
            <a:r>
              <a:rPr lang="en-US" b="1" dirty="0" err="1"/>
              <a:t>Actividad</a:t>
            </a:r>
            <a:r>
              <a:rPr lang="en-US" b="1" dirty="0"/>
              <a:t>, </a:t>
            </a:r>
            <a:r>
              <a:rPr lang="en-US" b="0" dirty="0" err="1"/>
              <a:t>traiga</a:t>
            </a:r>
            <a:r>
              <a:rPr lang="en-US" b="0" dirty="0"/>
              <a:t> al taller </a:t>
            </a:r>
            <a:r>
              <a:rPr lang="en-US" b="0" dirty="0" err="1"/>
              <a:t>información</a:t>
            </a:r>
            <a:r>
              <a:rPr lang="en-US" b="0" dirty="0"/>
              <a:t> de </a:t>
            </a:r>
            <a:r>
              <a:rPr lang="en-US" b="0" dirty="0" err="1"/>
              <a:t>algunos</a:t>
            </a:r>
            <a:r>
              <a:rPr lang="en-US" b="0" dirty="0"/>
              <a:t> </a:t>
            </a:r>
            <a:r>
              <a:rPr lang="en-US" b="0" dirty="0" err="1"/>
              <a:t>bancos</a:t>
            </a:r>
            <a:r>
              <a:rPr lang="en-US" b="0" dirty="0"/>
              <a:t> / </a:t>
            </a:r>
            <a:r>
              <a:rPr lang="en-US" b="0" dirty="0" err="1"/>
              <a:t>cooperativas</a:t>
            </a:r>
            <a:r>
              <a:rPr lang="en-US" b="0" dirty="0"/>
              <a:t> de </a:t>
            </a:r>
            <a:r>
              <a:rPr lang="en-US" b="0" dirty="0" err="1"/>
              <a:t>crédito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la ciudad y </a:t>
            </a:r>
            <a:r>
              <a:rPr lang="en-US" b="0" dirty="0" err="1"/>
              <a:t>haga</a:t>
            </a:r>
            <a:r>
              <a:rPr lang="en-US" b="0" dirty="0"/>
              <a:t> que </a:t>
            </a:r>
            <a:r>
              <a:rPr lang="en-US" b="0" dirty="0" err="1"/>
              <a:t>los</a:t>
            </a:r>
            <a:r>
              <a:rPr lang="en-US" b="0" dirty="0"/>
              <a:t> </a:t>
            </a:r>
            <a:r>
              <a:rPr lang="en-US" b="0" dirty="0" err="1"/>
              <a:t>participantes</a:t>
            </a:r>
            <a:r>
              <a:rPr lang="en-US" b="0" dirty="0"/>
              <a:t> </a:t>
            </a:r>
            <a:r>
              <a:rPr lang="en-US" b="0" dirty="0" err="1"/>
              <a:t>revisen</a:t>
            </a:r>
            <a:r>
              <a:rPr lang="en-US" b="0" dirty="0"/>
              <a:t> </a:t>
            </a:r>
            <a:r>
              <a:rPr lang="en-US" b="0" dirty="0" err="1"/>
              <a:t>los</a:t>
            </a:r>
            <a:r>
              <a:rPr lang="en-US" b="0" dirty="0"/>
              <a:t> </a:t>
            </a:r>
            <a:r>
              <a:rPr lang="en-US" b="0" dirty="0" err="1"/>
              <a:t>materiales</a:t>
            </a:r>
            <a:r>
              <a:rPr lang="en-US" b="0" dirty="0"/>
              <a:t> para </a:t>
            </a:r>
            <a:r>
              <a:rPr lang="en-US" b="0" dirty="0" err="1"/>
              <a:t>ver</a:t>
            </a:r>
            <a:r>
              <a:rPr lang="en-US" b="0" dirty="0"/>
              <a:t> </a:t>
            </a:r>
            <a:r>
              <a:rPr lang="en-US" b="0" dirty="0" err="1"/>
              <a:t>qué</a:t>
            </a:r>
            <a:r>
              <a:rPr lang="en-US" b="0" dirty="0"/>
              <a:t> </a:t>
            </a:r>
            <a:r>
              <a:rPr lang="en-US" b="0" dirty="0" err="1"/>
              <a:t>información</a:t>
            </a:r>
            <a:r>
              <a:rPr lang="en-US" b="0" dirty="0"/>
              <a:t> se </a:t>
            </a:r>
            <a:r>
              <a:rPr lang="en-US" b="0" dirty="0" err="1"/>
              <a:t>proporciona</a:t>
            </a:r>
            <a:r>
              <a:rPr lang="en-US" b="0" dirty="0"/>
              <a:t>. </a:t>
            </a:r>
            <a:r>
              <a:rPr lang="en-US" b="0" dirty="0" err="1"/>
              <a:t>Pídales</a:t>
            </a:r>
            <a:r>
              <a:rPr lang="en-US" b="0" dirty="0"/>
              <a:t> que usen la </a:t>
            </a:r>
            <a:r>
              <a:rPr lang="en-US" b="0" dirty="0" err="1"/>
              <a:t>información</a:t>
            </a:r>
            <a:r>
              <a:rPr lang="en-US" b="0" dirty="0"/>
              <a:t> para </a:t>
            </a:r>
            <a:r>
              <a:rPr lang="en-US" b="0" dirty="0" err="1"/>
              <a:t>llenar</a:t>
            </a:r>
            <a:r>
              <a:rPr lang="en-US" b="0" dirty="0"/>
              <a:t> </a:t>
            </a:r>
            <a:r>
              <a:rPr lang="en-US" b="0" dirty="0" err="1"/>
              <a:t>el</a:t>
            </a:r>
            <a:r>
              <a:rPr lang="en-US" b="0" dirty="0"/>
              <a:t> volante.
</a:t>
            </a:r>
            <a:r>
              <a:rPr lang="en-US" b="0" dirty="0" err="1"/>
              <a:t>Alternativamente</a:t>
            </a:r>
            <a:r>
              <a:rPr lang="en-US" b="0" dirty="0"/>
              <a:t>,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invitar</a:t>
            </a:r>
            <a:r>
              <a:rPr lang="en-US" b="0" dirty="0"/>
              <a:t> a un </a:t>
            </a:r>
            <a:r>
              <a:rPr lang="en-US" b="0" dirty="0" err="1"/>
              <a:t>representante</a:t>
            </a:r>
            <a:r>
              <a:rPr lang="en-US" b="0" dirty="0"/>
              <a:t> de </a:t>
            </a:r>
            <a:r>
              <a:rPr lang="en-US" b="0" dirty="0" err="1"/>
              <a:t>esas</a:t>
            </a:r>
            <a:r>
              <a:rPr lang="en-US" b="0" dirty="0"/>
              <a:t> </a:t>
            </a:r>
            <a:r>
              <a:rPr lang="en-US" b="0" dirty="0" err="1"/>
              <a:t>instituciones</a:t>
            </a:r>
            <a:r>
              <a:rPr lang="en-US" b="0" dirty="0"/>
              <a:t> a </a:t>
            </a:r>
            <a:r>
              <a:rPr lang="en-US" b="0" dirty="0" err="1"/>
              <a:t>presentar</a:t>
            </a:r>
            <a:r>
              <a:rPr lang="en-US" b="0" dirty="0"/>
              <a:t> </a:t>
            </a:r>
            <a:r>
              <a:rPr lang="en-US" b="0" dirty="0" err="1"/>
              <a:t>información</a:t>
            </a:r>
            <a:r>
              <a:rPr lang="en-US" b="0" dirty="0"/>
              <a:t> al </a:t>
            </a:r>
            <a:r>
              <a:rPr lang="en-US" b="0" dirty="0" err="1"/>
              <a:t>grupo</a:t>
            </a:r>
            <a:r>
              <a:rPr lang="en-US" b="0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le </a:t>
            </a:r>
            <a:r>
              <a:rPr lang="en-US" dirty="0" err="1"/>
              <a:t>dará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copia</a:t>
            </a:r>
            <a:r>
              <a:rPr lang="en-US" dirty="0"/>
              <a:t> para </a:t>
            </a:r>
            <a:r>
              <a:rPr lang="en-US" dirty="0" err="1"/>
              <a:t>llevar</a:t>
            </a:r>
            <a:r>
              <a:rPr lang="en-US" dirty="0"/>
              <a:t> a casa.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Distribuir</a:t>
            </a:r>
            <a:r>
              <a:rPr lang="en-US" dirty="0"/>
              <a:t> la </a:t>
            </a:r>
            <a:r>
              <a:rPr lang="en-US" dirty="0" err="1"/>
              <a:t>evaluación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CF499-F23C-4BBD-9655-032DE0DE39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lo </a:t>
            </a:r>
            <a:r>
              <a:rPr lang="en-US" dirty="0" err="1"/>
              <a:t>desea</a:t>
            </a:r>
            <a:r>
              <a:rPr lang="en-US" dirty="0"/>
              <a:t> </a:t>
            </a:r>
            <a:r>
              <a:rPr lang="en-US" dirty="0" err="1"/>
              <a:t>agregue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locales.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Convertir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cheque de </a:t>
            </a:r>
            <a:r>
              <a:rPr lang="en-US" dirty="0" err="1"/>
              <a:t>pago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compras</a:t>
            </a:r>
            <a:r>
              <a:rPr lang="en-US" dirty="0"/>
              <a:t>. Hay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financieras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abrir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que le </a:t>
            </a:r>
            <a:r>
              <a:rPr lang="en-US" dirty="0" err="1"/>
              <a:t>permite</a:t>
            </a:r>
            <a:r>
              <a:rPr lang="en-US" dirty="0"/>
              <a:t> acceder a </a:t>
            </a:r>
            <a:r>
              <a:rPr lang="en-US" dirty="0" err="1"/>
              <a:t>su</a:t>
            </a:r>
            <a:r>
              <a:rPr lang="en-US" dirty="0"/>
              <a:t> dinero. </a:t>
            </a:r>
          </a:p>
          <a:p>
            <a:r>
              <a:rPr lang="en-US" dirty="0"/>
              <a:t>Dos </a:t>
            </a:r>
            <a:r>
              <a:rPr lang="en-US" dirty="0" err="1"/>
              <a:t>instituciones</a:t>
            </a:r>
            <a:r>
              <a:rPr lang="en-US" dirty="0"/>
              <a:t> clave son:
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préstamos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fines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federal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ganancias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cobrando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 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dinero sin fines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cuyos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mancomunados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interés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federal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aseguran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que 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involucran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préstamos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dinero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cheques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disponible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propietario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inmediato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titular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Interés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particular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US" dirty="0"/>
              <a:t>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comparar</a:t>
            </a:r>
            <a:r>
              <a:rPr lang="en-US" dirty="0"/>
              <a:t> entre </a:t>
            </a:r>
            <a:r>
              <a:rPr lang="en-US" dirty="0" err="1"/>
              <a:t>bancos</a:t>
            </a:r>
            <a:r>
              <a:rPr lang="en-US" dirty="0"/>
              <a:t> y </a:t>
            </a:r>
            <a:r>
              <a:rPr lang="en-US" dirty="0" err="1"/>
              <a:t>cooperativas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para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funcionará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para sus </a:t>
            </a:r>
            <a:r>
              <a:rPr lang="en-US" dirty="0" err="1"/>
              <a:t>necesidades</a:t>
            </a:r>
            <a:r>
              <a:rPr lang="en-US" dirty="0"/>
              <a:t>. Las </a:t>
            </a:r>
            <a:r>
              <a:rPr lang="en-US" dirty="0" err="1"/>
              <a:t>cosas</a:t>
            </a:r>
            <a:r>
              <a:rPr lang="en-US" dirty="0"/>
              <a:t> a </a:t>
            </a:r>
            <a:r>
              <a:rPr lang="en-US" dirty="0" err="1"/>
              <a:t>considerar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:
</a:t>
            </a:r>
            <a:r>
              <a:rPr lang="en-US" dirty="0" err="1"/>
              <a:t>Cómo</a:t>
            </a:r>
            <a:r>
              <a:rPr lang="en-US" dirty="0"/>
              <a:t>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corrientes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dinero. Una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cheques le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acceder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para fines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ventaja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que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Repasemos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palabras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saber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cheque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establecerían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Necesitaría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recibiría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un cheque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Recibiría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describe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ganancias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Este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Tarjeta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débito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tarjeta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emitida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banco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titular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dinero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tarjetas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adquirir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cajeros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ATMs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cajeros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
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 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cajero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máquina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dispensa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titular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tarjeta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de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móvil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cheques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 las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cuentas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ahorro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usted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intereses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sobre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depósito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La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cantidad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interés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depende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institución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financiera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Usted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puede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byscar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mejores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tarifas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Algunas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cuentas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ahorro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tienen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reglas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sobre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frecuencia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 la que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puede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retirar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dinero 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requerir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depósito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mínimo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para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tener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cuenta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5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decide?
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Unidos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dinero se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mueven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depositan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alcanzar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periódicos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algo de dinero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de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ventajas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que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transacciones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un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un comprador y un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vendedor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monitoreadas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agrícolas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ambos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dinero. – uno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usar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Determine con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podría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¿Tiene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Una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cheques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pagó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acceder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dinero? Como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variedad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acceder al dinero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
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forma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administrando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cuesta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cheque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bolsillo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cuesta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cheques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periódicos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Si solo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gastarlo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no "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hasta que lo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2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instancia</a:t>
            </a:r>
            <a:r>
              <a:rPr lang="en-US" dirty="0"/>
              <a:t>, para </a:t>
            </a:r>
            <a:r>
              <a:rPr lang="en-US" dirty="0" err="1"/>
              <a:t>decidir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cuenta</a:t>
            </a:r>
            <a:r>
              <a:rPr lang="en-US" dirty="0"/>
              <a:t> (s), </a:t>
            </a:r>
            <a:r>
              <a:rPr lang="en-US" dirty="0" err="1"/>
              <a:t>piense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necesita</a:t>
            </a:r>
            <a:r>
              <a:rPr lang="en-US" dirty="0"/>
              <a:t> acceder y usar </a:t>
            </a:r>
            <a:r>
              <a:rPr lang="en-US" dirty="0" err="1"/>
              <a:t>su</a:t>
            </a:r>
            <a:r>
              <a:rPr lang="en-US" dirty="0"/>
              <a:t> dinero y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. 
Si solo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gastando</a:t>
            </a:r>
            <a:r>
              <a:rPr lang="en-US" dirty="0"/>
              <a:t> dinero, </a:t>
            </a:r>
            <a:r>
              <a:rPr lang="en-US" dirty="0" err="1"/>
              <a:t>entonces</a:t>
            </a:r>
            <a:r>
              <a:rPr lang="en-US" dirty="0"/>
              <a:t> solo un cheque.
Si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ahorrar</a:t>
            </a:r>
            <a:r>
              <a:rPr lang="en-US" dirty="0"/>
              <a:t> dinero, </a:t>
            </a:r>
            <a:r>
              <a:rPr lang="en-US" dirty="0" err="1"/>
              <a:t>entonces</a:t>
            </a:r>
            <a:r>
              <a:rPr lang="en-US" dirty="0"/>
              <a:t> ambos.
</a:t>
            </a:r>
          </a:p>
          <a:p>
            <a:r>
              <a:rPr lang="en-US" dirty="0" err="1"/>
              <a:t>Pregunte</a:t>
            </a:r>
            <a:r>
              <a:rPr lang="en-US" dirty="0"/>
              <a:t>,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cree</a:t>
            </a:r>
            <a:r>
              <a:rPr lang="en-US" dirty="0"/>
              <a:t> que </a:t>
            </a:r>
            <a:r>
              <a:rPr lang="en-US" dirty="0" err="1"/>
              <a:t>funcionaría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para </a:t>
            </a:r>
            <a:r>
              <a:rPr lang="en-US" dirty="0" err="1"/>
              <a:t>usted</a:t>
            </a:r>
            <a:r>
              <a:rPr lang="en-US" dirty="0"/>
              <a:t>?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facilitaría</a:t>
            </a:r>
            <a:r>
              <a:rPr lang="en-US" dirty="0"/>
              <a:t> la </a:t>
            </a:r>
            <a:r>
              <a:rPr lang="en-US" dirty="0" err="1"/>
              <a:t>administración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dinero?
</a:t>
            </a:r>
          </a:p>
          <a:p>
            <a:r>
              <a:rPr lang="en-US" dirty="0" err="1"/>
              <a:t>Pregunte</a:t>
            </a:r>
            <a:r>
              <a:rPr lang="en-US" dirty="0"/>
              <a:t>, ¿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dos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cuentas</a:t>
            </a:r>
            <a:r>
              <a:rPr lang="en-US" dirty="0"/>
              <a:t>?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mayoría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convierte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deberá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nacimiento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enviarle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Dependiendo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social, un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del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contribuyente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emitida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Es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averiguar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con las que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9911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hablado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poco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podría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profundicemos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poco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Para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acceder y usar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y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querrá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las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palabras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saber:
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991100" algn="l"/>
              </a:tabLs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mínimo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dinero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mensuales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cargos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recaudada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 que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sería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Banca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Móvil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cheque sin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banco.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móvil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fácil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cheque,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carga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móvil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banco.
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de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móvil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cheques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destinatario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queridos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 </a:t>
            </a:r>
          </a:p>
          <a:p>
            <a:r>
              <a:rPr lang="en-US" dirty="0" err="1"/>
              <a:t>Recuerde</a:t>
            </a:r>
            <a:r>
              <a:rPr lang="en-US" dirty="0"/>
              <a:t> que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cerrar</a:t>
            </a:r>
            <a:r>
              <a:rPr lang="en-US" dirty="0"/>
              <a:t> las </a:t>
            </a:r>
            <a:r>
              <a:rPr lang="en-US" dirty="0" err="1"/>
              <a:t>cuentas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salga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EE. UU. 
</a:t>
            </a:r>
            <a:r>
              <a:rPr lang="en-US" dirty="0" err="1"/>
              <a:t>Aproveche</a:t>
            </a:r>
            <a:r>
              <a:rPr lang="en-US" dirty="0"/>
              <a:t> al </a:t>
            </a:r>
            <a:r>
              <a:rPr lang="en-US" dirty="0" err="1"/>
              <a:t>máximo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 </a:t>
            </a:r>
            <a:r>
              <a:rPr lang="en-US" dirty="0" err="1"/>
              <a:t>eligiendo</a:t>
            </a:r>
            <a:r>
              <a:rPr lang="en-US" dirty="0"/>
              <a:t> la </a:t>
            </a:r>
            <a:r>
              <a:rPr lang="en-US" dirty="0" err="1"/>
              <a:t>cuenta</a:t>
            </a:r>
            <a:r>
              <a:rPr lang="en-US" dirty="0"/>
              <a:t> que </a:t>
            </a:r>
            <a:r>
              <a:rPr lang="en-US" dirty="0" err="1"/>
              <a:t>mejor</a:t>
            </a:r>
            <a:r>
              <a:rPr lang="en-US" dirty="0"/>
              <a:t> se </a:t>
            </a:r>
            <a:r>
              <a:rPr lang="en-US" dirty="0" err="1"/>
              <a:t>acomode</a:t>
            </a:r>
            <a:r>
              <a:rPr lang="en-US" dirty="0"/>
              <a:t> a sus </a:t>
            </a:r>
            <a:r>
              <a:rPr lang="en-US" dirty="0" err="1"/>
              <a:t>necesidades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Conozcamos</a:t>
            </a:r>
            <a:r>
              <a:rPr lang="en-US" dirty="0"/>
              <a:t> a Dani, que es un </a:t>
            </a:r>
            <a:r>
              <a:rPr lang="en-US" dirty="0" err="1"/>
              <a:t>trabajador</a:t>
            </a:r>
            <a:r>
              <a:rPr lang="en-US" dirty="0"/>
              <a:t> </a:t>
            </a:r>
            <a:r>
              <a:rPr lang="en-US" dirty="0" err="1"/>
              <a:t>agrícola</a:t>
            </a:r>
            <a:r>
              <a:rPr lang="en-US" dirty="0"/>
              <a:t> que </a:t>
            </a:r>
            <a:r>
              <a:rPr lang="en-US" dirty="0" err="1"/>
              <a:t>trabaja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estudio</a:t>
            </a:r>
            <a:r>
              <a:rPr lang="en-US" dirty="0"/>
              <a:t> para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opciones</a:t>
            </a:r>
            <a:r>
              <a:rPr lang="en-US" dirty="0"/>
              <a:t> que Dani </a:t>
            </a:r>
            <a:r>
              <a:rPr lang="en-US" dirty="0" err="1"/>
              <a:t>tendrá</a:t>
            </a:r>
            <a:r>
              <a:rPr lang="en-US" dirty="0"/>
              <a:t> a </a:t>
            </a:r>
            <a:r>
              <a:rPr lang="en-US" dirty="0" err="1"/>
              <a:t>cerca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.</a:t>
            </a:r>
          </a:p>
          <a:p>
            <a:r>
              <a:rPr lang="en-US" dirty="0"/>
              <a:t>
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 vino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trabajar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Unidos y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trabajador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agrícola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 no sabe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cheque 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Dani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envía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dinero a casa a la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todavía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 se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que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trabajadores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robaron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dinero y le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preocupa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algo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pasarle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Continúe</a:t>
            </a:r>
            <a:r>
              <a:rPr lang="en-US" dirty="0"/>
              <a:t> </a:t>
            </a:r>
            <a:r>
              <a:rPr lang="en-US" dirty="0" err="1"/>
              <a:t>leyendo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casode</a:t>
            </a:r>
            <a:r>
              <a:rPr lang="en-US" dirty="0"/>
              <a:t>  </a:t>
            </a:r>
            <a:r>
              <a:rPr lang="en-US" dirty="0" err="1"/>
              <a:t>estudio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A462-FA19-54E0-958F-39798A737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F2326-A8BC-A651-9DAD-95BB7703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F282-EBE3-93FF-BD28-CAD7EC13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379D2-765D-4BFF-DE2F-9A5A06B8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3E7DE-58C7-85B8-93B7-2E7BB29F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B465-9999-671B-444D-0CDE8181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DA639-D8DA-792C-814D-8D7D7B5EE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D85B-AA7E-B962-8FAB-DB301E93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16232-49B0-8DE6-56D8-632A8C08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CE57F-0486-B4D4-CADC-69235A2B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F6EF2-AA22-5735-54A4-4C2B1D203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3F914-44B1-CDCC-D2D6-6F33D6BF8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4F42-97CA-996C-A1DF-40715FFE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12B92-FFE0-ABF1-0828-8116EFF3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3CB7-177D-8F9B-141D-4E6F8144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A24B-3217-B46E-070C-0E262599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8166-2F9B-8E18-348E-AB534C59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9C6B6-C569-412A-8D94-7EA3FD0C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CBFD-0793-1114-14F5-A8CF06B2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EA8B2-7C2A-165A-FB07-709BB2B2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0B4-71E5-846C-E8B9-02B5C493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C4B3-BFE6-851B-ADCF-B0C043832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AD57-77B7-4460-C11C-657D306D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8213-505C-170D-72A0-CE01AC70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2BB6-CBB1-2A2B-1822-D10FCB01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AFDB-ABF7-76DA-1DBC-2AEFFFAD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3526-18C9-2A24-FCE3-951BBFC36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F26A9-3999-49DF-E338-59B2E788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1DA4-EED9-B7A7-57EE-DD1290A5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1F846-EDDF-D77F-AB9B-0CB1D5EA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EF6A4-2366-BE56-E42C-63A21115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DC7F-5D48-AA2B-1FE3-9D8F5B32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8573-AF7A-255D-9276-BFFCC83F4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55B5B-8584-18F9-47F7-98843C8D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A1E20-CA2C-2186-72E6-2D856EB12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CFFCC-9D5B-F122-9169-6CE2521A6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60291-55A7-BF0D-0D80-95C45496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0C605-578D-B187-0095-8328D152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ABA6F-657F-468D-5107-6AA73255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E127-EE35-A719-02D0-B15E5CE3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F28A4-E581-4CBE-5C73-949A59F4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FD1BA-2451-3DB4-3C0F-A522BE7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61912-B484-FABA-34CE-D9D71A04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9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F5B7F-EF7F-3A58-BCAB-7C489388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5B200-4353-01E3-D633-42AE8347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BA991-48E8-991F-BE8B-FB5B4560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63AE-4A2E-A205-B49E-AA07B0CF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42BA-7A0F-A618-F1D5-E1E9F3E8B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C7B1-F587-2A61-1A64-F8B62A241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D9EE-5AE2-C40C-A419-21731811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31098-44A2-3290-9991-CA597748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E225C-E170-F388-11B4-E6B62021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6A25-856A-C6AF-4E85-6EC813E1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18612-4A2B-0286-D7D1-FA995C42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D5E7D-5430-041C-5242-FD7BFD169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D4663-9921-5D9D-6953-30C467F6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EE9C-AE34-D16D-CB8E-76D3F111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BD1A-DDCC-E976-9F05-1F9361EF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35F14-8DBE-D8C8-5C5A-02AA6E74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3DB9-302C-758C-0077-B65D575E6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1F404-CF43-341E-C6FC-80F88E9BF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8BF0-7607-4A98-AA0F-D1B122F0DB5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68EBC-DE97-1FAE-0088-73F323BEC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4D80-7274-01C0-3267-52CF7B906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8369-5FCD-4FC5-8099-9FA7BBB2B9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263EB-4601-4ABC-8E59-F851906E55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-27402" y="0"/>
            <a:ext cx="8656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18DCB-3FD7-4A2C-B76B-B6E330CBCA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9749046" y="-2077829"/>
            <a:ext cx="364477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ex.uada.edu/about-extension/united-states-extension-office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merfinance.gov/" TargetMode="External"/><Relationship Id="rId4" Type="http://schemas.openxmlformats.org/officeDocument/2006/relationships/hyperlink" Target="https://www.youngfarmers.org/cultivemo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596CE2-4083-D56B-E657-F3360E604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484555"/>
            <a:ext cx="10953750" cy="21945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Administrar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las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Finanzas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los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Estados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Unidos</a:t>
            </a:r>
            <a:b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1E6175B-03BD-9308-B08F-C988FDE63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951720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Mantener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Dinero Seguro Mediante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el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Uso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</a:t>
            </a:r>
          </a:p>
          <a:p>
            <a:endParaRPr lang="en-US" sz="19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Servicios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Financieros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en-US" sz="4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en-US" sz="4400" dirty="0">
              <a:latin typeface="+mj-lt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819C30B-8E50-4D4F-B490-1C09EA1AA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9" y="154076"/>
            <a:ext cx="2884765" cy="1936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C6CB0-A3A9-43E6-9FA3-8349615FD45B}"/>
              </a:ext>
            </a:extLst>
          </p:cNvPr>
          <p:cNvSpPr txBox="1"/>
          <p:nvPr/>
        </p:nvSpPr>
        <p:spPr>
          <a:xfrm>
            <a:off x="7992933" y="863600"/>
            <a:ext cx="169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</a:t>
            </a:r>
            <a:r>
              <a:rPr lang="en-US" dirty="0"/>
              <a:t> logo </a:t>
            </a:r>
            <a:r>
              <a:rPr lang="en-US" dirty="0" err="1"/>
              <a:t>aquí</a:t>
            </a:r>
            <a:r>
              <a:rPr lang="en-US" dirty="0"/>
              <a:t>
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0C874-0CFA-4363-9935-B33372220E4F}"/>
              </a:ext>
            </a:extLst>
          </p:cNvPr>
          <p:cNvSpPr txBox="1"/>
          <p:nvPr/>
        </p:nvSpPr>
        <p:spPr>
          <a:xfrm>
            <a:off x="7837924" y="5671234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Presentado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:
</a:t>
            </a:r>
          </a:p>
        </p:txBody>
      </p:sp>
    </p:spTree>
    <p:extLst>
      <p:ext uri="{BB962C8B-B14F-4D97-AF65-F5344CB8AC3E}">
        <p14:creationId xmlns:p14="http://schemas.microsoft.com/office/powerpoint/2010/main" val="141943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1223-2AF1-BA3F-5602-ABF52725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70167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Comparación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 las dos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instituciones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financieras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pic>
        <p:nvPicPr>
          <p:cNvPr id="7" name="Content Placeholder 6" descr="Table&#10;&#10;Description automatically generated with low confidence">
            <a:extLst>
              <a:ext uri="{FF2B5EF4-FFF2-40B4-BE49-F238E27FC236}">
                <a16:creationId xmlns:a16="http://schemas.microsoft.com/office/drawing/2014/main" id="{104FCE82-E901-29B2-B45D-71548FFDF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76" y="853440"/>
            <a:ext cx="9003344" cy="6092449"/>
          </a:xfrm>
        </p:spPr>
      </p:pic>
    </p:spTree>
    <p:extLst>
      <p:ext uri="{BB962C8B-B14F-4D97-AF65-F5344CB8AC3E}">
        <p14:creationId xmlns:p14="http://schemas.microsoft.com/office/powerpoint/2010/main" val="375656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359A-5604-E133-C962-DD38A049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9999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Qué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decide Dani?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7BA95-5338-691E-0B8D-2CDB56FD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4" y="985520"/>
            <a:ext cx="9991165" cy="5191443"/>
          </a:xfrm>
        </p:spPr>
        <p:txBody>
          <a:bodyPr/>
          <a:lstStyle/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decidió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abrir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Banco del Estado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ganaría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cargos.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pasaporte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abrir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tarjeta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débito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comestibles 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comprar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línea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content@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haber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abierto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acceder 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necesiten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Dani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ayudó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establecer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depósito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depositar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algo de dinero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ambas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realmente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ayudado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dinero para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posterior.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Además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ahorró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transferencia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enviar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dinero 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origen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DBCA-8F24-FD19-7DC9-BE24EEAB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Encontrar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servicios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financieros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adecuados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: banco o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cooperativa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crédito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8699-6CEF-1A61-5F9B-C992AB24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319" y="1690688"/>
            <a:ext cx="9695481" cy="3997190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banco 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adecuado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le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Utilice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agregue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búsqueda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del banco/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Una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banco o la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ayudarlo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alcanzar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banco 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elegirá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8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E834-4685-8334-168A-508A863D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955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Los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servicios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financieros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adecuados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831B76C2-553A-EEBC-5E5C-F9104ACE6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1" y="1076960"/>
            <a:ext cx="6888480" cy="5742361"/>
          </a:xfrm>
        </p:spPr>
      </p:pic>
    </p:spTree>
    <p:extLst>
      <p:ext uri="{BB962C8B-B14F-4D97-AF65-F5344CB8AC3E}">
        <p14:creationId xmlns:p14="http://schemas.microsoft.com/office/powerpoint/2010/main" val="195884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F5CC-E7B9-0583-EB84-922E121F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4" y="365125"/>
            <a:ext cx="999116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Temas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cubiertos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el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día de hoy: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FA3C-4A1A-AD25-182D-37930063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4" y="1825625"/>
            <a:ext cx="9991165" cy="3373904"/>
          </a:xfrm>
        </p:spPr>
        <p:txBody>
          <a:bodyPr>
            <a:normAutofit fontScale="92500"/>
          </a:bodyPr>
          <a:lstStyle/>
          <a:p>
            <a:r>
              <a:rPr lang="en-US" dirty="0"/>
              <a:t>Palabras </a:t>
            </a:r>
            <a:r>
              <a:rPr lang="en-US" dirty="0" err="1"/>
              <a:t>importantes</a:t>
            </a:r>
            <a:r>
              <a:rPr lang="en-US" dirty="0"/>
              <a:t> que </a:t>
            </a:r>
            <a:r>
              <a:rPr lang="en-US" dirty="0" err="1"/>
              <a:t>debe</a:t>
            </a:r>
            <a:r>
              <a:rPr lang="en-US" dirty="0"/>
              <a:t> saber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financieras</a:t>
            </a:r>
            <a:r>
              <a:rPr lang="en-US" dirty="0"/>
              <a:t> y las </a:t>
            </a:r>
            <a:r>
              <a:rPr lang="en-US" dirty="0" err="1"/>
              <a:t>cuentas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EE. UU.
Saber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bancarias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bancos</a:t>
            </a:r>
            <a:r>
              <a:rPr lang="en-US" dirty="0"/>
              <a:t> y las </a:t>
            </a:r>
            <a:r>
              <a:rPr lang="en-US" dirty="0" err="1"/>
              <a:t>cooperativas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
</a:t>
            </a:r>
            <a:r>
              <a:rPr lang="en-US" dirty="0" err="1"/>
              <a:t>Entender</a:t>
            </a:r>
            <a:r>
              <a:rPr lang="en-US" dirty="0"/>
              <a:t> las </a:t>
            </a:r>
            <a:r>
              <a:rPr lang="en-US" dirty="0" err="1"/>
              <a:t>cuentas</a:t>
            </a:r>
            <a:r>
              <a:rPr lang="en-US" dirty="0"/>
              <a:t> de cheques y las </a:t>
            </a:r>
            <a:r>
              <a:rPr lang="en-US" dirty="0" err="1"/>
              <a:t>cuentas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herramientas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 y </a:t>
            </a:r>
            <a:r>
              <a:rPr lang="en-US" dirty="0" err="1"/>
              <a:t>mantenerlo</a:t>
            </a:r>
            <a:r>
              <a:rPr lang="en-US" dirty="0"/>
              <a:t> </a:t>
            </a:r>
            <a:r>
              <a:rPr lang="en-US" dirty="0" err="1"/>
              <a:t>seguro</a:t>
            </a:r>
            <a:endParaRPr lang="en-US" dirty="0"/>
          </a:p>
          <a:p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elegir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que </a:t>
            </a:r>
            <a:r>
              <a:rPr lang="en-US" dirty="0" err="1"/>
              <a:t>mejor</a:t>
            </a:r>
            <a:r>
              <a:rPr lang="en-US" dirty="0"/>
              <a:t> se </a:t>
            </a:r>
            <a:r>
              <a:rPr lang="en-US" dirty="0" err="1"/>
              <a:t>adapte</a:t>
            </a:r>
            <a:r>
              <a:rPr lang="en-US" dirty="0"/>
              <a:t> a sus </a:t>
            </a:r>
            <a:r>
              <a:rPr lang="en-US" dirty="0" err="1"/>
              <a:t>necesidades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9716B-274D-1CC8-7A2B-BD8F73C974BD}"/>
              </a:ext>
            </a:extLst>
          </p:cNvPr>
          <p:cNvSpPr txBox="1"/>
          <p:nvPr/>
        </p:nvSpPr>
        <p:spPr>
          <a:xfrm>
            <a:off x="3921806" y="5600039"/>
            <a:ext cx="52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¿Tiene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alguna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pregunta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22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996F-B1D5-A367-1FBD-F5F57FC2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2" y="681037"/>
            <a:ext cx="1021926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Gracias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participar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nuestro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programa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6E42-489C-9B09-0814-CC949EAC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825625"/>
            <a:ext cx="1004751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Por favor </a:t>
            </a:r>
            <a:r>
              <a:rPr lang="en-US" sz="4000" dirty="0" err="1"/>
              <a:t>utilice</a:t>
            </a:r>
            <a:r>
              <a:rPr lang="en-US" sz="4000" dirty="0"/>
              <a:t> la </a:t>
            </a:r>
            <a:r>
              <a:rPr lang="en-US" sz="4000" dirty="0" err="1"/>
              <a:t>evaluación</a:t>
            </a:r>
            <a:r>
              <a:rPr lang="en-US" sz="4000" dirty="0"/>
              <a:t> que le </a:t>
            </a:r>
            <a:r>
              <a:rPr lang="en-US" sz="4000" dirty="0" err="1"/>
              <a:t>proporcionamos</a:t>
            </a:r>
            <a:r>
              <a:rPr lang="en-US" sz="4000" dirty="0"/>
              <a:t> para </a:t>
            </a:r>
            <a:r>
              <a:rPr lang="en-US" sz="4000" dirty="0" err="1"/>
              <a:t>ayudarnos</a:t>
            </a:r>
            <a:r>
              <a:rPr lang="en-US" sz="4000" dirty="0"/>
              <a:t> a saber </a:t>
            </a:r>
            <a:r>
              <a:rPr lang="en-US" sz="4000" dirty="0" err="1"/>
              <a:t>cuán</a:t>
            </a:r>
            <a:r>
              <a:rPr lang="en-US" sz="4000" dirty="0"/>
              <a:t> </a:t>
            </a:r>
            <a:r>
              <a:rPr lang="en-US" sz="4000" dirty="0" err="1"/>
              <a:t>efectivos</a:t>
            </a:r>
            <a:r>
              <a:rPr lang="en-US" sz="4000" dirty="0"/>
              <a:t> </a:t>
            </a:r>
            <a:r>
              <a:rPr lang="en-US" sz="4000" dirty="0" err="1"/>
              <a:t>hemos</a:t>
            </a:r>
            <a:r>
              <a:rPr lang="en-US" sz="4000" dirty="0"/>
              <a:t> </a:t>
            </a:r>
            <a:r>
              <a:rPr lang="en-US" sz="4000" dirty="0" err="1"/>
              <a:t>sido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proporcionarle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información</a:t>
            </a:r>
            <a:r>
              <a:rPr lang="en-US" sz="4000" dirty="0"/>
              <a:t>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6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132E-A309-A254-862A-BF565AA7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842" y="365125"/>
            <a:ext cx="9896958" cy="1325563"/>
          </a:xfrm>
        </p:spPr>
        <p:txBody>
          <a:bodyPr/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Recursos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E712-56A9-B40A-45C5-95C0E46C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842" y="1825625"/>
            <a:ext cx="9896958" cy="4351338"/>
          </a:xfrm>
        </p:spPr>
        <p:txBody>
          <a:bodyPr/>
          <a:lstStyle/>
          <a:p>
            <a:r>
              <a:rPr lang="en-US" dirty="0"/>
              <a:t>Farm Aid – </a:t>
            </a:r>
            <a:r>
              <a:rPr lang="en-US" dirty="0" err="1"/>
              <a:t>Llame</a:t>
            </a:r>
            <a:r>
              <a:rPr lang="en-US" dirty="0"/>
              <a:t> al 617-354-2922 de 9 am a 5 pm hora del </a:t>
            </a:r>
            <a:r>
              <a:rPr lang="en-US" dirty="0" err="1"/>
              <a:t>este</a:t>
            </a:r>
            <a:r>
              <a:rPr lang="en-US" dirty="0"/>
              <a:t>; </a:t>
            </a:r>
            <a:r>
              <a:rPr lang="en-US" dirty="0" err="1"/>
              <a:t>tienen</a:t>
            </a:r>
            <a:r>
              <a:rPr lang="en-US" dirty="0"/>
              <a:t> personal que </a:t>
            </a:r>
            <a:r>
              <a:rPr lang="en-US" dirty="0" err="1"/>
              <a:t>habla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
</a:t>
            </a:r>
            <a:r>
              <a:rPr lang="en-US" dirty="0" err="1"/>
              <a:t>Extensión</a:t>
            </a:r>
            <a:r>
              <a:rPr lang="en-US" dirty="0"/>
              <a:t> </a:t>
            </a:r>
            <a:r>
              <a:rPr lang="en-US" dirty="0" err="1"/>
              <a:t>Cooperativa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– </a:t>
            </a:r>
            <a:r>
              <a:rPr lang="en-US" dirty="0" err="1"/>
              <a:t>ir</a:t>
            </a:r>
            <a:r>
              <a:rPr lang="en-US" dirty="0"/>
              <a:t> a </a:t>
            </a:r>
            <a:r>
              <a:rPr lang="en-US" dirty="0">
                <a:hlinkClick r:id="rId3"/>
              </a:rPr>
              <a:t>https://www.uaex.uada.edu/about-extension/united-states-extension-offices.aspx</a:t>
            </a:r>
            <a:r>
              <a:rPr lang="en-US" dirty="0"/>
              <a:t>  e 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y </a:t>
            </a:r>
            <a:r>
              <a:rPr lang="en-US" dirty="0" err="1"/>
              <a:t>condado</a:t>
            </a:r>
            <a:r>
              <a:rPr lang="en-US" dirty="0"/>
              <a:t>
</a:t>
            </a:r>
            <a:r>
              <a:rPr lang="en-US" dirty="0" err="1"/>
              <a:t>Cultivemos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https://www.youngfarmers.org/cultivemos/</a:t>
            </a:r>
            <a:endParaRPr lang="en-US" dirty="0"/>
          </a:p>
          <a:p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r>
              <a:rPr lang="en-US" dirty="0"/>
              <a:t> -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bancos</a:t>
            </a:r>
            <a:r>
              <a:rPr lang="en-US" dirty="0"/>
              <a:t>, </a:t>
            </a:r>
            <a:r>
              <a:rPr lang="en-US" dirty="0" err="1"/>
              <a:t>crédito</a:t>
            </a:r>
            <a:r>
              <a:rPr lang="en-US" dirty="0"/>
              <a:t> y </a:t>
            </a:r>
            <a:r>
              <a:rPr lang="en-US" dirty="0" err="1"/>
              <a:t>administración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https://www.consumerfinance.gov/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4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A6B0-854F-57E3-1F94-439603E5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76" y="365125"/>
            <a:ext cx="10027024" cy="1649942"/>
          </a:xfrm>
        </p:spPr>
        <p:txBody>
          <a:bodyPr/>
          <a:lstStyle/>
          <a:p>
            <a:pPr algn="ctr"/>
            <a:r>
              <a:rPr lang="en-US" b="1" dirty="0"/>
              <a:t>¿Tiene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preguntas</a:t>
            </a:r>
            <a:r>
              <a:rPr lang="en-US" b="1" dirty="0"/>
              <a:t>?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F1DB-016A-3BC8-AFC6-2D985FBA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76" y="1825625"/>
            <a:ext cx="100270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18296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5F6929F-A796-963E-72ED-167D839C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8" y="1032933"/>
            <a:ext cx="11345232" cy="51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7026-F212-4093-6C90-F48AA78D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Servicios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financieros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EE. UU.
</a:t>
            </a:r>
            <a:endParaRPr lang="en-US" sz="4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E321B4-3901-7968-CF52-799F790A4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2640" y="1690688"/>
            <a:ext cx="4666616" cy="754221"/>
          </a:xfrm>
        </p:spPr>
        <p:txBody>
          <a:bodyPr>
            <a:noAutofit/>
          </a:bodyPr>
          <a:lstStyle/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686B-E174-473D-7444-0F6B3AFE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919" y="2596515"/>
            <a:ext cx="4839335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que no se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sienta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llevando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calle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
Es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que le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preocupe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seguridad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dondequiera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encuentre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formas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 acceder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dinero</a:t>
            </a:r>
          </a:p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Brindan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oportunidad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ganar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dinero</a:t>
            </a:r>
          </a:p>
          <a:p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83B11F-3EBC-5F4D-C50B-AB170EA2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27760" y="1971040"/>
            <a:ext cx="5183188" cy="217805"/>
          </a:xfrm>
        </p:spPr>
        <p:txBody>
          <a:bodyPr>
            <a:no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Opciones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128E45-ADE7-9DFD-F95B-A807B65AE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27760" y="1971040"/>
            <a:ext cx="5381308" cy="4461669"/>
          </a:xfrm>
        </p:spPr>
        <p:txBody>
          <a:bodyPr>
            <a:noAutofit/>
          </a:bodyPr>
          <a:lstStyle/>
          <a:p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las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2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financieras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financieros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El dinero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depositado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solo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o las personas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designadas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acceder al dinero. El dinero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garantizado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Unidos.</a:t>
            </a:r>
            <a:r>
              <a:rPr lang="en-US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2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financieros</a:t>
            </a:r>
            <a:r>
              <a:rPr lang="en-US" sz="2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ofrecidos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incluyen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2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5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corrientes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préstamos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tarjetas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1963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08E3-5018-9131-3E45-92C8CDAB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365125"/>
            <a:ext cx="973677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¿Debo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tener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cuenta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corriente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cuenta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ahorros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o ambas?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BE5F9-6408-F772-8670-E5DAB71CE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520" y="2092959"/>
            <a:ext cx="4754879" cy="222569"/>
          </a:xfrm>
        </p:spPr>
        <p:txBody>
          <a:bodyPr>
            <a:noAutofit/>
          </a:bodyPr>
          <a:lstStyle/>
          <a:p>
            <a:pPr algn="ctr"/>
            <a:endParaRPr lang="en-US" sz="2800" u="sng" dirty="0"/>
          </a:p>
          <a:p>
            <a:pPr algn="ctr"/>
            <a:r>
              <a:rPr lang="en-US" sz="2800" u="sng" dirty="0" err="1"/>
              <a:t>Cuentas</a:t>
            </a:r>
            <a:r>
              <a:rPr lang="en-US" sz="2800" u="sng" dirty="0"/>
              <a:t> </a:t>
            </a:r>
            <a:r>
              <a:rPr lang="en-US" sz="2800" u="sng" dirty="0" err="1"/>
              <a:t>corrientes</a:t>
            </a:r>
            <a:r>
              <a:rPr lang="en-US" sz="2800" u="sng" dirty="0"/>
              <a:t>
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1BCAD-466E-E743-96C2-1E36FFC4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705" y="2092960"/>
            <a:ext cx="5183188" cy="449072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Deposita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</a:t>
            </a:r>
            <a:r>
              <a:rPr lang="en-US" b="1" u="sng" dirty="0"/>
              <a:t>
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</a:t>
            </a:r>
          </a:p>
          <a:p>
            <a:r>
              <a:rPr lang="en-US" dirty="0"/>
              <a:t>Accede </a:t>
            </a:r>
            <a:r>
              <a:rPr lang="en-US" dirty="0" err="1"/>
              <a:t>fácilmente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dinero </a:t>
            </a:r>
            <a:r>
              <a:rPr lang="en-US" dirty="0" err="1"/>
              <a:t>utilizando</a:t>
            </a:r>
            <a:r>
              <a:rPr lang="en-US" dirty="0"/>
              <a:t>:
Una </a:t>
            </a:r>
            <a:r>
              <a:rPr lang="en-US" b="1" u="sng" dirty="0" err="1"/>
              <a:t>tarjeta</a:t>
            </a:r>
            <a:r>
              <a:rPr lang="en-US" b="1" u="sng" dirty="0"/>
              <a:t> de </a:t>
            </a:r>
            <a:r>
              <a:rPr lang="en-US" b="1" u="sng" dirty="0" err="1"/>
              <a:t>débito</a:t>
            </a:r>
            <a:endParaRPr lang="en-US" b="1" u="sng" dirty="0"/>
          </a:p>
          <a:p>
            <a:pPr lvl="1"/>
            <a:r>
              <a:rPr lang="en-US" b="1" u="sng" dirty="0"/>
              <a:t>Pago </a:t>
            </a:r>
            <a:r>
              <a:rPr lang="en-US" b="1" u="sng" dirty="0" err="1"/>
              <a:t>en</a:t>
            </a:r>
            <a:r>
              <a:rPr lang="en-US" b="1" u="sng" dirty="0"/>
              <a:t> </a:t>
            </a:r>
            <a:r>
              <a:rPr lang="en-US" b="1" u="sng" dirty="0" err="1"/>
              <a:t>línea</a:t>
            </a:r>
            <a:r>
              <a:rPr lang="en-US" b="1" u="sng" dirty="0"/>
              <a:t>
Pago </a:t>
            </a:r>
            <a:r>
              <a:rPr lang="en-US" b="1" u="sng" dirty="0" err="1"/>
              <a:t>móvil</a:t>
            </a:r>
            <a:r>
              <a:rPr lang="en-US" b="1" u="sng" dirty="0"/>
              <a:t>
Cheque </a:t>
            </a:r>
            <a:r>
              <a:rPr lang="en-US" b="1" u="sng" dirty="0" err="1"/>
              <a:t>en</a:t>
            </a:r>
            <a:r>
              <a:rPr lang="en-US" b="1" u="sng" dirty="0"/>
              <a:t> </a:t>
            </a:r>
            <a:r>
              <a:rPr lang="en-US" b="1" u="sng" dirty="0" err="1"/>
              <a:t>papel</a:t>
            </a:r>
            <a:r>
              <a:rPr lang="en-US" b="1" u="sng" dirty="0"/>
              <a:t>
</a:t>
            </a:r>
            <a:r>
              <a:rPr lang="en-US" dirty="0" err="1"/>
              <a:t>Retirar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</a:t>
            </a:r>
            <a:r>
              <a:rPr lang="en-US" b="1" u="sng" dirty="0"/>
              <a:t>de </a:t>
            </a:r>
            <a:r>
              <a:rPr lang="en-US" b="1" u="sng" dirty="0" err="1"/>
              <a:t>cajeros</a:t>
            </a:r>
            <a:r>
              <a:rPr lang="en-US" b="1" u="sng" dirty="0"/>
              <a:t> </a:t>
            </a:r>
            <a:r>
              <a:rPr lang="en-US" b="1" u="sng" dirty="0" err="1"/>
              <a:t>automáticos</a:t>
            </a:r>
            <a:endParaRPr lang="en-US" b="1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75060-B268-7EAC-A1C3-C30D74755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4892" y="1590673"/>
            <a:ext cx="5183188" cy="579121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err="1"/>
              <a:t>Cuentas</a:t>
            </a:r>
            <a:r>
              <a:rPr lang="en-US" sz="2800" u="sng" dirty="0"/>
              <a:t> de </a:t>
            </a:r>
            <a:r>
              <a:rPr lang="en-US" sz="2800" u="sng" dirty="0" err="1"/>
              <a:t>Ahorro</a:t>
            </a:r>
            <a:r>
              <a:rPr lang="en-US" sz="2800" u="sng" dirty="0"/>
              <a:t>
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CBAF3-B972-8283-8125-120AAE625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2240" y="2092960"/>
            <a:ext cx="5183188" cy="449072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Deposita </a:t>
            </a:r>
            <a:r>
              <a:rPr lang="en-US" dirty="0" err="1"/>
              <a:t>su</a:t>
            </a:r>
            <a:r>
              <a:rPr lang="en-US" dirty="0"/>
              <a:t> dinero</a:t>
            </a:r>
            <a:r>
              <a:rPr lang="en-US" b="1" u="sng" dirty="0"/>
              <a:t>
</a:t>
            </a:r>
            <a:r>
              <a:rPr lang="en-US" dirty="0"/>
              <a:t>Le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ahorrar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 para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periódicos</a:t>
            </a:r>
            <a:r>
              <a:rPr lang="en-US" dirty="0"/>
              <a:t> y a </a:t>
            </a:r>
            <a:r>
              <a:rPr lang="en-US" dirty="0" err="1"/>
              <a:t>reservar</a:t>
            </a:r>
            <a:r>
              <a:rPr lang="en-US" dirty="0"/>
              <a:t> dinero para </a:t>
            </a:r>
            <a:r>
              <a:rPr lang="en-US" dirty="0" err="1"/>
              <a:t>cumplir</a:t>
            </a:r>
            <a:r>
              <a:rPr lang="en-US" dirty="0"/>
              <a:t> con sus </a:t>
            </a:r>
            <a:r>
              <a:rPr lang="en-US" dirty="0" err="1"/>
              <a:t>metas</a:t>
            </a:r>
            <a:r>
              <a:rPr lang="en-US" dirty="0"/>
              <a:t> </a:t>
            </a:r>
            <a:r>
              <a:rPr lang="en-US" dirty="0" err="1"/>
              <a:t>financieras</a:t>
            </a:r>
            <a:r>
              <a:rPr lang="en-US" dirty="0"/>
              <a:t>
Le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crecer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u="sng" dirty="0" err="1"/>
              <a:t>intereses</a:t>
            </a:r>
            <a:r>
              <a:rPr lang="en-US" dirty="0"/>
              <a:t> (</a:t>
            </a:r>
            <a:r>
              <a:rPr lang="en-US" dirty="0" err="1"/>
              <a:t>el</a:t>
            </a:r>
            <a:r>
              <a:rPr lang="en-US" dirty="0"/>
              <a:t> banco le </a:t>
            </a:r>
            <a:r>
              <a:rPr lang="en-US" dirty="0" err="1"/>
              <a:t>paga</a:t>
            </a:r>
            <a:r>
              <a:rPr lang="en-US" dirty="0"/>
              <a:t> para </a:t>
            </a:r>
            <a:r>
              <a:rPr lang="en-US" dirty="0" err="1"/>
              <a:t>mantenerlo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cuenta</a:t>
            </a:r>
            <a:r>
              <a:rPr lang="en-US" dirty="0"/>
              <a:t>)
Accede a </a:t>
            </a:r>
            <a:r>
              <a:rPr lang="en-US" dirty="0" err="1"/>
              <a:t>su</a:t>
            </a:r>
            <a:r>
              <a:rPr lang="en-US" dirty="0"/>
              <a:t> dinero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momento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0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1075-6926-6272-C452-8F8CD8BC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873760"/>
            <a:ext cx="9204960" cy="8169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Cómo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decido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qué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tipo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cuenta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tener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?
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ED21-4D50-A372-CB1E-C7F5B4F8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1825624"/>
            <a:ext cx="9997440" cy="4656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trabajadores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agrícolas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ambos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
Uno para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para usar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dinero para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banco o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proporciona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registro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US" u="sn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transacciones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Monitorear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federal de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Unidos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asegura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dinero que se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deposita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 banco o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4706-EDEF-C080-2F2C-A4C755C7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873760"/>
            <a:ext cx="10378440" cy="8169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Cómo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decido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qué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tipo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cuenta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tener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?
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CB44E-27D8-94CD-6EA1-75939D3D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¿</a:t>
            </a: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usará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dinero?
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compras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facturas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
para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enviar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dinero a la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extranjero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origen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desee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ambas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ahorros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corriente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necesidades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1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A8B2-0AA7-7C14-986F-3A883297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60"/>
            <a:ext cx="10515600" cy="8169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Qué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debo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hacer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para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trabajar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con un banco 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cooperativa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crédito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B6C2-7DCD-DB1D-B6EB-6B432E0E2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372" y="1825625"/>
            <a:ext cx="4857427" cy="4158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abre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convierte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cliente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(para un banco) 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(para la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)
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El banco 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cooperativa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necesitará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
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Verificar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nacimiento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Dirección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AB5F4-5C2A-8A07-C496-DB0DF01FF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82135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ser
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social (SSN))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 un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Personal del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Contribuyente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(ITIN))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aceptarán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un
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pasaporte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emisión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tarjeta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extranjero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otro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emitido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3D4FF-B462-494C-9C9E-05E229B2B5E1}"/>
              </a:ext>
            </a:extLst>
          </p:cNvPr>
          <p:cNvSpPr txBox="1"/>
          <p:nvPr/>
        </p:nvSpPr>
        <p:spPr>
          <a:xfrm>
            <a:off x="1036320" y="598424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empleador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Deben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formularios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cheque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AB9B-9B3A-C2A0-7E39-FF1EA836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Preguntas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que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debe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hacer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antes de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abrir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cuenta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65F06-CED8-2549-ECFF-AD56A3472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Tarifas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1DFA-7FAF-D801-5D1C-94948F465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987800"/>
          </a:xfrm>
        </p:spPr>
        <p:txBody>
          <a:bodyPr>
            <a:normAutofit/>
          </a:bodyPr>
          <a:lstStyle/>
          <a:p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gratuitas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mientras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cobran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tarifas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 
¿Hay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cargos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mensuales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cargos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cumple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requisito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saldo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mínimo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cuentas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?
¿Hay cargos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acceder 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cajeros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automáticos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usar la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Banca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Línea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Móvil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?
¿Hay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cargo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usar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tarjeta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débito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fuera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EE. UU.?
Si es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cuánto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se cobra y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cuándo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se cobra?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89B23-1F7E-0337-6688-4A7C761B7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Depósitos</a:t>
            </a:r>
            <a:endParaRPr lang="en-US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D8FBD-2A60-4CED-2E0C-202471D90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4"/>
            <a:ext cx="5160962" cy="3987799"/>
          </a:xfrm>
        </p:spPr>
        <p:txBody>
          <a:bodyPr>
            <a:normAutofit/>
          </a:bodyPr>
          <a:lstStyle/>
          <a:p>
            <a:r>
              <a:rPr lang="en-US" sz="2000" dirty="0" err="1"/>
              <a:t>Pregunte</a:t>
            </a:r>
            <a:r>
              <a:rPr lang="en-US" sz="2000" dirty="0"/>
              <a:t> </a:t>
            </a:r>
            <a:r>
              <a:rPr lang="en-US" sz="2000" dirty="0" err="1"/>
              <a:t>cuáles</a:t>
            </a:r>
            <a:r>
              <a:rPr lang="en-US" sz="2000" dirty="0"/>
              <a:t> son las </a:t>
            </a:r>
            <a:r>
              <a:rPr lang="en-US" sz="2000" dirty="0" err="1"/>
              <a:t>opciones</a:t>
            </a:r>
            <a:r>
              <a:rPr lang="en-US" sz="2000" dirty="0"/>
              <a:t> para </a:t>
            </a:r>
            <a:r>
              <a:rPr lang="en-US" sz="2000" dirty="0" err="1"/>
              <a:t>hacer</a:t>
            </a:r>
            <a:r>
              <a:rPr lang="en-US" sz="2000" dirty="0"/>
              <a:t> un </a:t>
            </a:r>
            <a:r>
              <a:rPr lang="en-US" sz="2000" dirty="0" err="1"/>
              <a:t>depósito</a:t>
            </a:r>
            <a:r>
              <a:rPr lang="en-US" sz="2000" dirty="0"/>
              <a:t>
La </a:t>
            </a:r>
            <a:r>
              <a:rPr lang="en-US" sz="2000" dirty="0" err="1"/>
              <a:t>mayoría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empleadores</a:t>
            </a:r>
            <a:r>
              <a:rPr lang="en-US" sz="2000" dirty="0"/>
              <a:t> </a:t>
            </a:r>
            <a:r>
              <a:rPr lang="en-US" sz="2000" dirty="0" err="1"/>
              <a:t>podrán</a:t>
            </a:r>
            <a:r>
              <a:rPr lang="en-US" sz="2000" dirty="0"/>
              <a:t> </a:t>
            </a:r>
            <a:r>
              <a:rPr lang="en-US" sz="2000" dirty="0" err="1"/>
              <a:t>establecer</a:t>
            </a:r>
            <a:r>
              <a:rPr lang="en-US" sz="2000" dirty="0"/>
              <a:t> un </a:t>
            </a:r>
            <a:r>
              <a:rPr lang="en-US" sz="2000" b="1" dirty="0" err="1"/>
              <a:t>depósito</a:t>
            </a:r>
            <a:r>
              <a:rPr lang="en-US" sz="2000" b="1" dirty="0"/>
              <a:t> </a:t>
            </a:r>
            <a:r>
              <a:rPr lang="en-US" sz="2000" b="1" dirty="0" err="1"/>
              <a:t>directo</a:t>
            </a:r>
            <a:r>
              <a:rPr lang="en-US" sz="2000" b="1" dirty="0"/>
              <a:t> </a:t>
            </a:r>
            <a:r>
              <a:rPr lang="en-US" sz="2000" dirty="0"/>
              <a:t>para que </a:t>
            </a:r>
            <a:r>
              <a:rPr lang="en-US" sz="2000" dirty="0" err="1"/>
              <a:t>su</a:t>
            </a:r>
            <a:r>
              <a:rPr lang="en-US" sz="2000" dirty="0"/>
              <a:t> cheque de </a:t>
            </a:r>
            <a:r>
              <a:rPr lang="en-US" sz="2000" dirty="0" err="1"/>
              <a:t>pago</a:t>
            </a:r>
            <a:r>
              <a:rPr lang="en-US" sz="2000" dirty="0"/>
              <a:t> </a:t>
            </a:r>
            <a:r>
              <a:rPr lang="en-US" sz="2000" dirty="0" err="1"/>
              <a:t>vaya</a:t>
            </a:r>
            <a:r>
              <a:rPr lang="en-US" sz="2000" dirty="0"/>
              <a:t> 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cuenta</a:t>
            </a:r>
            <a:r>
              <a:rPr lang="en-US" sz="2000" dirty="0"/>
              <a:t> </a:t>
            </a:r>
            <a:r>
              <a:rPr lang="en-US" sz="2000" dirty="0" err="1"/>
              <a:t>corriente</a:t>
            </a:r>
            <a:r>
              <a:rPr lang="en-US" sz="2000" dirty="0"/>
              <a:t> o de </a:t>
            </a:r>
            <a:r>
              <a:rPr lang="en-US" sz="2000" dirty="0" err="1"/>
              <a:t>ahorros</a:t>
            </a:r>
            <a:r>
              <a:rPr lang="en-US" sz="2000" dirty="0"/>
              <a:t>.
Si no, </a:t>
            </a:r>
            <a:r>
              <a:rPr lang="en-US" sz="2000" dirty="0" err="1"/>
              <a:t>tendrá</a:t>
            </a:r>
            <a:r>
              <a:rPr lang="en-US" sz="2000" dirty="0"/>
              <a:t> que </a:t>
            </a:r>
            <a:r>
              <a:rPr lang="en-US" sz="2000" dirty="0" err="1"/>
              <a:t>ir</a:t>
            </a:r>
            <a:r>
              <a:rPr lang="en-US" sz="2000" dirty="0"/>
              <a:t> al banco / </a:t>
            </a:r>
            <a:r>
              <a:rPr lang="en-US" sz="2000" dirty="0" err="1"/>
              <a:t>cooperativa</a:t>
            </a:r>
            <a:r>
              <a:rPr lang="en-US" sz="2000" dirty="0"/>
              <a:t> de </a:t>
            </a:r>
            <a:r>
              <a:rPr lang="en-US" sz="2000" dirty="0" err="1"/>
              <a:t>crédito</a:t>
            </a:r>
            <a:r>
              <a:rPr lang="en-US" sz="2000" dirty="0"/>
              <a:t> para </a:t>
            </a:r>
            <a:r>
              <a:rPr lang="en-US" sz="2000" dirty="0" err="1"/>
              <a:t>hacer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depósito</a:t>
            </a:r>
            <a:r>
              <a:rPr lang="en-US" sz="2000" dirty="0"/>
              <a:t>
¿La </a:t>
            </a:r>
            <a:r>
              <a:rPr lang="en-US" sz="2000" dirty="0" err="1"/>
              <a:t>institución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banca </a:t>
            </a:r>
            <a:r>
              <a:rPr lang="en-US" sz="2000" dirty="0" err="1"/>
              <a:t>móvil</a:t>
            </a:r>
            <a:r>
              <a:rPr lang="en-US" sz="2000" dirty="0"/>
              <a:t>?
¿El banco </a:t>
            </a:r>
            <a:r>
              <a:rPr lang="en-US" sz="2000" dirty="0" err="1"/>
              <a:t>ofrece</a:t>
            </a:r>
            <a:r>
              <a:rPr lang="en-US" sz="2000" dirty="0"/>
              <a:t> </a:t>
            </a:r>
            <a:r>
              <a:rPr lang="en-US" sz="2000" dirty="0" err="1"/>
              <a:t>depósitos</a:t>
            </a:r>
            <a:r>
              <a:rPr lang="en-US" sz="2000" dirty="0"/>
              <a:t> </a:t>
            </a:r>
            <a:r>
              <a:rPr lang="en-US" sz="2000" dirty="0" err="1"/>
              <a:t>móviles</a:t>
            </a:r>
            <a:r>
              <a:rPr lang="en-US" sz="2000" dirty="0"/>
              <a:t> a </a:t>
            </a:r>
            <a:r>
              <a:rPr lang="en-US" sz="2000" dirty="0" err="1"/>
              <a:t>través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teléfono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aplicación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50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C93ABF-7C05-1117-592C-124D2AD9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Conoce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 Dani - Un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caso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estudio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707FF6-1F28-0957-1302-1395E053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850" y="1825625"/>
            <a:ext cx="9989949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 vino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trabajar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Unidos y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trabajador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agrícola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 no sabe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cheque 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Dani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envía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dinero a casa a la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todavía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 se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que 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trabajadores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robaron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dinero y le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preocupa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algo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pasarle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efectivo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4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4B5C-DA5B-A7C7-DE2B-9FF35595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Conoce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 Dani - Un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caso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estudio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6A41-3F7E-DC69-DD39-8E0F573F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24" y="1825625"/>
            <a:ext cx="9937376" cy="4667250"/>
          </a:xfrm>
        </p:spPr>
        <p:txBody>
          <a:bodyPr>
            <a:normAutofit fontScale="925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amigo, Juan,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Dani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ha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EE. UU.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sugiere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Dani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gustaría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usar y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Dani 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acceder 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gustaría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algo de dinero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casa para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transferir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a casa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fácilmente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mayor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dinero; no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honorarios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Dani 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dos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ciudad.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3559</Words>
  <Application>Microsoft Office PowerPoint</Application>
  <PresentationFormat>Widescreen</PresentationFormat>
  <Paragraphs>164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Administrar las Finanzas en los Estados Unidos </vt:lpstr>
      <vt:lpstr>Servicios financieros en los EE. UU.
</vt:lpstr>
      <vt:lpstr> ¿Debo tener una cuenta corriente, una cuenta de ahorros o ambas? 
</vt:lpstr>
      <vt:lpstr>¿Cómo decido qué tipo de cuenta tener?
</vt:lpstr>
      <vt:lpstr>¿Cómo decido qué tipo de cuenta tener?
</vt:lpstr>
      <vt:lpstr>¿Qué debo hacer para trabajar con un banco o cooperativa de crédito?
</vt:lpstr>
      <vt:lpstr> Preguntas que debe hacer antes de abrir una cuenta
</vt:lpstr>
      <vt:lpstr>Conoce a Dani - Un caso de estudio
</vt:lpstr>
      <vt:lpstr> Conoce a Dani - Un caso de estudio
</vt:lpstr>
      <vt:lpstr> Comparación de las dos instituciones financieras
</vt:lpstr>
      <vt:lpstr> ¿Qué decide Dani?
</vt:lpstr>
      <vt:lpstr> Encontrar los servicios financieros adecuados: banco o cooperativa de crédito
</vt:lpstr>
      <vt:lpstr> Los servicios financieros adecuados
</vt:lpstr>
      <vt:lpstr>Temas cubiertos en el día de hoy:</vt:lpstr>
      <vt:lpstr>Gracias por participar en nuestro programa
</vt:lpstr>
      <vt:lpstr>Recursos
</vt:lpstr>
      <vt:lpstr>¿Tiene más preguntas?
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Michaella McCreery</dc:creator>
  <cp:lastModifiedBy>Pippidis, Maria</cp:lastModifiedBy>
  <cp:revision>22</cp:revision>
  <dcterms:created xsi:type="dcterms:W3CDTF">2022-11-12T15:50:39Z</dcterms:created>
  <dcterms:modified xsi:type="dcterms:W3CDTF">2023-01-24T21:21:34Z</dcterms:modified>
</cp:coreProperties>
</file>